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928"/>
    <a:srgbClr val="D6B763"/>
    <a:srgbClr val="A2542B"/>
    <a:srgbClr val="693D5D"/>
    <a:srgbClr val="8788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93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788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bg1"/>
                </a:solidFill>
                <a:latin typeface="Neutra Text-Book"/>
                <a:cs typeface="Neutra Text-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2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922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8788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0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693D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9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A254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03797"/>
            <a:ext cx="7772400" cy="1021556"/>
          </a:xfrm>
        </p:spPr>
        <p:txBody>
          <a:bodyPr anchor="t">
            <a:normAutofit/>
          </a:bodyPr>
          <a:lstStyle>
            <a:lvl1pPr algn="l">
              <a:defRPr sz="35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865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0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D6B7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2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922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9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8788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4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693D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5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A254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2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6B7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2585-EC3F-0542-9C4B-877AFE9999B4}" type="datetimeFigureOut">
              <a:rPr lang="en-US" smtClean="0"/>
              <a:t>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86A-44B7-B54F-A771-C1C12D502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8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975" y="205979"/>
            <a:ext cx="870605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975" y="1200151"/>
            <a:ext cx="8706050" cy="3567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8975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>
                    <a:lumMod val="85000"/>
                  </a:schemeClr>
                </a:solidFill>
                <a:latin typeface="Neutra Text-Book"/>
                <a:cs typeface="Neutra Text-Book"/>
              </a:defRPr>
            </a:lvl1pPr>
          </a:lstStyle>
          <a:p>
            <a:fld id="{72132585-EC3F-0542-9C4B-877AFE9999B4}" type="datetimeFigureOut">
              <a:rPr lang="en-US" smtClean="0"/>
              <a:pPr/>
              <a:t>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bg1">
                    <a:lumMod val="85000"/>
                  </a:schemeClr>
                </a:solidFill>
                <a:latin typeface="Neutra Text-Book"/>
                <a:cs typeface="Neutra Text-Book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1425" y="4767263"/>
            <a:ext cx="131261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>
                    <a:lumMod val="85000"/>
                  </a:schemeClr>
                </a:solidFill>
                <a:latin typeface="Neutra Text-Book"/>
                <a:cs typeface="Neutra Text-Book"/>
              </a:defRPr>
            </a:lvl1pPr>
          </a:lstStyle>
          <a:p>
            <a:fld id="{F4D2186A-44B7-B54F-A771-C1C12D5020C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037" y="4126707"/>
            <a:ext cx="820988" cy="914400"/>
          </a:xfrm>
          <a:prstGeom prst="rect">
            <a:avLst/>
          </a:prstGeom>
          <a:effectLst>
            <a:outerShdw blurRad="25400" sx="102000" sy="102000" algn="ctr" rotWithShape="0">
              <a:prstClr val="black">
                <a:alpha val="1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19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Neutra Text-Bold"/>
          <a:ea typeface="+mj-ea"/>
          <a:cs typeface="Neutra Text-Bold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SzPct val="100000"/>
        <a:buFontTx/>
        <a:buBlip>
          <a:blip r:embed="rId14"/>
        </a:buBlip>
        <a:defRPr sz="3200" kern="1200">
          <a:solidFill>
            <a:schemeClr val="bg1"/>
          </a:solidFill>
          <a:latin typeface="Neutra Text-Book"/>
          <a:ea typeface="+mn-ea"/>
          <a:cs typeface="Neutra Text-Book"/>
        </a:defRPr>
      </a:lvl1pPr>
      <a:lvl2pPr marL="742950" indent="-285750" algn="l" defTabSz="457200" rtl="0" eaLnBrk="1" latinLnBrk="0" hangingPunct="1">
        <a:spcBef>
          <a:spcPct val="20000"/>
        </a:spcBef>
        <a:buSzPct val="100000"/>
        <a:buFontTx/>
        <a:buBlip>
          <a:blip r:embed="rId15"/>
        </a:buBlip>
        <a:defRPr sz="2800" kern="1200">
          <a:solidFill>
            <a:schemeClr val="bg1"/>
          </a:solidFill>
          <a:latin typeface="Neutra Text-Book"/>
          <a:ea typeface="+mn-ea"/>
          <a:cs typeface="Neutra Text-Book"/>
        </a:defRPr>
      </a:lvl2pPr>
      <a:lvl3pPr marL="1143000" indent="-228600" algn="l" defTabSz="457200" rtl="0" eaLnBrk="1" latinLnBrk="0" hangingPunct="1">
        <a:spcBef>
          <a:spcPct val="20000"/>
        </a:spcBef>
        <a:buSzPct val="100000"/>
        <a:buFontTx/>
        <a:buBlip>
          <a:blip r:embed="rId16"/>
        </a:buBlip>
        <a:defRPr sz="2400" kern="1200">
          <a:solidFill>
            <a:schemeClr val="bg1"/>
          </a:solidFill>
          <a:latin typeface="Neutra Text-Book"/>
          <a:ea typeface="+mn-ea"/>
          <a:cs typeface="Neutra Text-Book"/>
        </a:defRPr>
      </a:lvl3pPr>
      <a:lvl4pPr marL="1600200" indent="-228600" algn="l" defTabSz="457200" rtl="0" eaLnBrk="1" latinLnBrk="0" hangingPunct="1">
        <a:spcBef>
          <a:spcPct val="20000"/>
        </a:spcBef>
        <a:buSzPct val="100000"/>
        <a:buFontTx/>
        <a:buBlip>
          <a:blip r:embed="rId17"/>
        </a:buBlip>
        <a:defRPr sz="2000" kern="1200">
          <a:solidFill>
            <a:schemeClr val="bg1"/>
          </a:solidFill>
          <a:latin typeface="Neutra Text-Book"/>
          <a:ea typeface="+mn-ea"/>
          <a:cs typeface="Neutra Text-Book"/>
        </a:defRPr>
      </a:lvl4pPr>
      <a:lvl5pPr marL="2057400" indent="-228600" algn="l" defTabSz="457200" rtl="0" eaLnBrk="1" latinLnBrk="0" hangingPunct="1">
        <a:spcBef>
          <a:spcPct val="20000"/>
        </a:spcBef>
        <a:buSzPct val="100000"/>
        <a:buFontTx/>
        <a:buBlip>
          <a:blip r:embed="rId18"/>
        </a:buBlip>
        <a:defRPr sz="2000" kern="1200">
          <a:solidFill>
            <a:schemeClr val="bg1"/>
          </a:solidFill>
          <a:latin typeface="Neutra Text-Book"/>
          <a:ea typeface="+mn-ea"/>
          <a:cs typeface="Neutra Text-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48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First UM Church Family Rolla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Stange</dc:creator>
  <cp:lastModifiedBy>Andrew Stange</cp:lastModifiedBy>
  <cp:revision>12</cp:revision>
  <dcterms:created xsi:type="dcterms:W3CDTF">2019-01-07T00:30:02Z</dcterms:created>
  <dcterms:modified xsi:type="dcterms:W3CDTF">2019-01-14T01:20:52Z</dcterms:modified>
</cp:coreProperties>
</file>